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6" r:id="rId12"/>
    <p:sldId id="268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  <pc:docChgLst>
    <pc:chgData name="昇 井上" userId="41f7cb6301f82dfc" providerId="LiveId" clId="{385A7E26-344E-45FC-ADFA-EA3D4175B87D}"/>
    <pc:docChg chg="modSld">
      <pc:chgData name="昇 井上" userId="41f7cb6301f82dfc" providerId="LiveId" clId="{385A7E26-344E-45FC-ADFA-EA3D4175B87D}" dt="2022-01-13T09:05:16.323" v="30" actId="20577"/>
      <pc:docMkLst>
        <pc:docMk/>
      </pc:docMkLst>
      <pc:sldChg chg="addSp modSp mod">
        <pc:chgData name="昇 井上" userId="41f7cb6301f82dfc" providerId="LiveId" clId="{385A7E26-344E-45FC-ADFA-EA3D4175B87D}" dt="2022-01-13T09:05:16.323" v="30" actId="20577"/>
        <pc:sldMkLst>
          <pc:docMk/>
          <pc:sldMk cId="3140777990" sldId="260"/>
        </pc:sldMkLst>
        <pc:spChg chg="add mod">
          <ac:chgData name="昇 井上" userId="41f7cb6301f82dfc" providerId="LiveId" clId="{385A7E26-344E-45FC-ADFA-EA3D4175B87D}" dt="2022-01-12T06:22:52.144" v="2"/>
          <ac:spMkLst>
            <pc:docMk/>
            <pc:sldMk cId="3140777990" sldId="260"/>
            <ac:spMk id="14" creationId="{6F4E8609-1353-40E6-9392-DB5C11DAD017}"/>
          </ac:spMkLst>
        </pc:spChg>
        <pc:spChg chg="add mod">
          <ac:chgData name="昇 井上" userId="41f7cb6301f82dfc" providerId="LiveId" clId="{385A7E26-344E-45FC-ADFA-EA3D4175B87D}" dt="2022-01-13T09:05:16.323" v="30" actId="20577"/>
          <ac:spMkLst>
            <pc:docMk/>
            <pc:sldMk cId="3140777990" sldId="260"/>
            <ac:spMk id="16" creationId="{468061B4-5311-4595-A67B-7A1321872A3D}"/>
          </ac:spMkLst>
        </pc:spChg>
      </pc:sldChg>
      <pc:sldChg chg="modSp mod">
        <pc:chgData name="昇 井上" userId="41f7cb6301f82dfc" providerId="LiveId" clId="{385A7E26-344E-45FC-ADFA-EA3D4175B87D}" dt="2022-01-13T05:47:37.330" v="7" actId="20577"/>
        <pc:sldMkLst>
          <pc:docMk/>
          <pc:sldMk cId="3313499804" sldId="262"/>
        </pc:sldMkLst>
        <pc:spChg chg="mod">
          <ac:chgData name="昇 井上" userId="41f7cb6301f82dfc" providerId="LiveId" clId="{385A7E26-344E-45FC-ADFA-EA3D4175B87D}" dt="2022-01-13T05:47:37.330" v="7" actId="20577"/>
          <ac:spMkLst>
            <pc:docMk/>
            <pc:sldMk cId="3313499804" sldId="262"/>
            <ac:spMk id="16" creationId="{ED42C489-9520-4AF1-AF83-AEDCAAFE1175}"/>
          </ac:spMkLst>
        </pc:spChg>
        <pc:picChg chg="mod">
          <ac:chgData name="昇 井上" userId="41f7cb6301f82dfc" providerId="LiveId" clId="{385A7E26-344E-45FC-ADFA-EA3D4175B87D}" dt="2022-01-13T05:43:27.792" v="3" actId="14100"/>
          <ac:picMkLst>
            <pc:docMk/>
            <pc:sldMk cId="3313499804" sldId="262"/>
            <ac:picMk id="13" creationId="{2F6668D6-76F1-4527-ABF6-014D9240B63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fujin-nara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0117997-CC52-464C-9B6E-1E8C78BBFC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96" b="15858"/>
          <a:stretch/>
        </p:blipFill>
        <p:spPr>
          <a:xfrm>
            <a:off x="3089972" y="2451530"/>
            <a:ext cx="6882066" cy="3036795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F4E8609-1353-40E6-9392-DB5C11DAD017}"/>
              </a:ext>
            </a:extLst>
          </p:cNvPr>
          <p:cNvSpPr txBox="1"/>
          <p:nvPr/>
        </p:nvSpPr>
        <p:spPr>
          <a:xfrm>
            <a:off x="-61775" y="359718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https://www.webdesignleaves.com/pr/plugins/swiper_js.html</a:t>
            </a:r>
            <a:endParaRPr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8061B4-5311-4595-A67B-7A1321872A3D}"/>
              </a:ext>
            </a:extLst>
          </p:cNvPr>
          <p:cNvSpPr txBox="1"/>
          <p:nvPr/>
        </p:nvSpPr>
        <p:spPr>
          <a:xfrm>
            <a:off x="-89147" y="4997220"/>
            <a:ext cx="61522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ハンバーガーメニュー</a:t>
            </a:r>
            <a:endParaRPr lang="en-US" altLang="ja-JP" dirty="0"/>
          </a:p>
          <a:p>
            <a:r>
              <a:rPr lang="ja-JP" altLang="en-US" dirty="0"/>
              <a:t>https://crestadesign.org/humbarger/#i-2</a:t>
            </a:r>
          </a:p>
        </p:txBody>
      </p:sp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4"/>
              </a:rPr>
              <a:t>https://fujin-nara.com/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4143" y="142093"/>
            <a:ext cx="9931428" cy="558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/>
              <a:t>https://menya-bibiri.net/shop</a:t>
            </a:r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1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472</Words>
  <Application>Microsoft Office PowerPoint</Application>
  <PresentationFormat>ワイド画面</PresentationFormat>
  <Paragraphs>86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お品書き</vt:lpstr>
      <vt:lpstr>ラーメン店フレームワーク アクセス</vt:lpstr>
      <vt:lpstr>ラーメン店フレームワーク お知らせ</vt:lpstr>
      <vt:lpstr>ラーメン店フレームワーク クーポン</vt:lpstr>
      <vt:lpstr>ラーメン店フレームワーク アルバイト募集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9</cp:revision>
  <dcterms:created xsi:type="dcterms:W3CDTF">2021-12-22T02:45:30Z</dcterms:created>
  <dcterms:modified xsi:type="dcterms:W3CDTF">2022-01-13T09:05:19Z</dcterms:modified>
</cp:coreProperties>
</file>

<file path=docProps/thumbnail.jpeg>
</file>